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7" r:id="rId2"/>
    <p:sldId id="262" r:id="rId3"/>
    <p:sldId id="263" r:id="rId4"/>
    <p:sldId id="256" r:id="rId5"/>
    <p:sldId id="260" r:id="rId6"/>
    <p:sldId id="261" r:id="rId7"/>
    <p:sldId id="258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85" autoAdjust="0"/>
    <p:restoredTop sz="94660"/>
  </p:normalViewPr>
  <p:slideViewPr>
    <p:cSldViewPr snapToGrid="0">
      <p:cViewPr>
        <p:scale>
          <a:sx n="75" d="100"/>
          <a:sy n="75" d="100"/>
        </p:scale>
        <p:origin x="76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jpg>
</file>

<file path=ppt/media/image5.jpg>
</file>

<file path=ppt/media/media1.mo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76809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60921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05246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62336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97322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18805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97863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21783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11274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77407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96656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286A99-2C24-4333-BB7C-FFA1C4A53270}" type="datetimeFigureOut">
              <a:rPr lang="en-MY" smtClean="0"/>
              <a:t>30/11/2019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58D27-222F-4B45-91A5-D014D2C5E0A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73369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33" y="1625600"/>
            <a:ext cx="6908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9600" b="1" i="1" dirty="0" smtClean="0">
                <a:latin typeface="Consolas" panose="020B0609020204030204" pitchFamily="49" charset="0"/>
              </a:rPr>
              <a:t>AFTERKLAS</a:t>
            </a:r>
            <a:endParaRPr lang="en-MY" sz="9600" b="1" i="1" dirty="0">
              <a:latin typeface="Consolas" panose="020B06090202040302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29051" y="3714750"/>
            <a:ext cx="38004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3200" dirty="0" smtClean="0"/>
              <a:t>By</a:t>
            </a:r>
          </a:p>
          <a:p>
            <a:pPr algn="ctr"/>
            <a:r>
              <a:rPr lang="en-MY" sz="3200" dirty="0" smtClean="0"/>
              <a:t>The Four Horsemen</a:t>
            </a:r>
            <a:endParaRPr lang="en-MY" sz="3200" dirty="0"/>
          </a:p>
        </p:txBody>
      </p:sp>
    </p:spTree>
    <p:extLst>
      <p:ext uri="{BB962C8B-B14F-4D97-AF65-F5344CB8AC3E}">
        <p14:creationId xmlns:p14="http://schemas.microsoft.com/office/powerpoint/2010/main" val="2415718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yan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00" end="30316.6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7861" y="584775"/>
            <a:ext cx="9566274" cy="59453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7861" y="0"/>
            <a:ext cx="53396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3200" b="1" dirty="0" smtClean="0"/>
              <a:t>Intro - Demo</a:t>
            </a:r>
            <a:endParaRPr lang="en-MY" sz="3200" b="1" dirty="0"/>
          </a:p>
        </p:txBody>
      </p:sp>
    </p:spTree>
    <p:extLst>
      <p:ext uri="{BB962C8B-B14F-4D97-AF65-F5344CB8AC3E}">
        <p14:creationId xmlns:p14="http://schemas.microsoft.com/office/powerpoint/2010/main" val="2143359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yan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500" end="1516.6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3988" y="727650"/>
            <a:ext cx="9337675" cy="58033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0736" y="142875"/>
            <a:ext cx="6347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3200" b="1" dirty="0" smtClean="0"/>
              <a:t>Mentors and Market - Demo</a:t>
            </a:r>
            <a:endParaRPr lang="en-MY" sz="3200" b="1" dirty="0"/>
          </a:p>
        </p:txBody>
      </p:sp>
    </p:spTree>
    <p:extLst>
      <p:ext uri="{BB962C8B-B14F-4D97-AF65-F5344CB8AC3E}">
        <p14:creationId xmlns:p14="http://schemas.microsoft.com/office/powerpoint/2010/main" val="3467921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E48A78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516.528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3822" y="756356"/>
            <a:ext cx="11482570" cy="55528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2573" y="171581"/>
            <a:ext cx="53396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3200" b="1" dirty="0" smtClean="0"/>
              <a:t>Forums - Demo</a:t>
            </a:r>
            <a:endParaRPr lang="en-MY" sz="3200" b="1" dirty="0"/>
          </a:p>
        </p:txBody>
      </p:sp>
    </p:spTree>
    <p:extLst>
      <p:ext uri="{BB962C8B-B14F-4D97-AF65-F5344CB8AC3E}">
        <p14:creationId xmlns:p14="http://schemas.microsoft.com/office/powerpoint/2010/main" val="1228894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blob:https://web.whatsapp.com/cc48018c-ac66-43c2-9976-407eaa41cc96"/>
          <p:cNvSpPr>
            <a:spLocks noChangeAspect="1" noChangeArrowheads="1"/>
          </p:cNvSpPr>
          <p:nvPr/>
        </p:nvSpPr>
        <p:spPr bwMode="auto">
          <a:xfrm>
            <a:off x="155574" y="-144463"/>
            <a:ext cx="8378825" cy="8378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MY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871" y="838516"/>
            <a:ext cx="10058400" cy="58394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43871" y="164841"/>
            <a:ext cx="568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3200" b="1" dirty="0" smtClean="0"/>
              <a:t>AI Vision to facilitate searches</a:t>
            </a:r>
            <a:endParaRPr lang="en-MY" sz="3200" b="1" dirty="0"/>
          </a:p>
        </p:txBody>
      </p:sp>
    </p:spTree>
    <p:extLst>
      <p:ext uri="{BB962C8B-B14F-4D97-AF65-F5344CB8AC3E}">
        <p14:creationId xmlns:p14="http://schemas.microsoft.com/office/powerpoint/2010/main" val="2820615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744537"/>
            <a:ext cx="10058400" cy="58953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6800" y="159762"/>
            <a:ext cx="881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3200" b="1" dirty="0" smtClean="0"/>
              <a:t>Bringing students together in one click - Groups</a:t>
            </a:r>
            <a:endParaRPr lang="en-MY" sz="3200" b="1" dirty="0"/>
          </a:p>
        </p:txBody>
      </p:sp>
    </p:spTree>
    <p:extLst>
      <p:ext uri="{BB962C8B-B14F-4D97-AF65-F5344CB8AC3E}">
        <p14:creationId xmlns:p14="http://schemas.microsoft.com/office/powerpoint/2010/main" val="212495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tx1">
                <a:lumMod val="50000"/>
                <a:lumOff val="50000"/>
              </a:schemeClr>
            </a:gs>
            <a:gs pos="5000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85850" y="1400473"/>
            <a:ext cx="6829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3600" i="1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“In Class we rely on Teachers…”</a:t>
            </a:r>
            <a:endParaRPr lang="en-MY" sz="3600" i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86062" y="2862263"/>
            <a:ext cx="6829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3600" i="1" dirty="0" smtClean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“…After Class, we rely on </a:t>
            </a:r>
            <a:r>
              <a:rPr lang="en-MY" sz="3600" i="1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e</a:t>
            </a:r>
            <a:r>
              <a:rPr lang="en-MY" sz="3600" i="1" dirty="0" smtClean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ach other…”</a:t>
            </a:r>
            <a:endParaRPr lang="en-MY" sz="3600" i="1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43662" y="4493182"/>
            <a:ext cx="6829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3600" i="1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“…Thus AfterKlas was born.”</a:t>
            </a:r>
            <a:endParaRPr lang="en-MY" sz="3600" i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455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86049" y="3586163"/>
            <a:ext cx="67865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Thank you for listening!</a:t>
            </a:r>
            <a:endParaRPr lang="en-MY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86272" y="2166938"/>
            <a:ext cx="67865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The End</a:t>
            </a:r>
            <a:endParaRPr lang="en-MY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90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</TotalTime>
  <Words>60</Words>
  <Application>Microsoft Office PowerPoint</Application>
  <PresentationFormat>Widescreen</PresentationFormat>
  <Paragraphs>13</Paragraphs>
  <Slides>8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Narrow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Liksern</dc:creator>
  <cp:lastModifiedBy>Liksern</cp:lastModifiedBy>
  <cp:revision>9</cp:revision>
  <dcterms:created xsi:type="dcterms:W3CDTF">2019-11-30T07:14:27Z</dcterms:created>
  <dcterms:modified xsi:type="dcterms:W3CDTF">2019-11-30T08:26:13Z</dcterms:modified>
</cp:coreProperties>
</file>

<file path=docProps/thumbnail.jpeg>
</file>